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FBCC-AC95-2ACB-49DE-7C18D1E31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46B3A-7720-767E-3835-FA042A533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477B-636D-FF77-8CB9-324EF385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9619-CE5C-7351-04AF-E7E18776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A0E9-EAF9-24D0-2230-3DF0BC54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3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D42B-6A0D-6669-EE33-3CFB6F64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DA32-5E2E-DF6B-BED0-D855F556D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9A4AD-0286-FF59-DB09-501AF315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1F6F-03DB-4430-16F9-F641C4F9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F4B1B-41F4-7028-0A2E-0632EA1C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2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4F242-9FC7-0F05-F5A2-7E47132E0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DB1AE-8A0C-BB8F-9417-8ABF792A7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8636-8F99-C23A-3E54-5F9CA61B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C1D0C-00A5-D628-0E41-078CA767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396F3-905E-3961-EB16-D2CE59ED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31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0A70-08B1-9AFC-45E5-6C1564C3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0C308-04BE-671E-2B67-88D2D1F1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E491-830E-6010-926D-55D6B21B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5DF99-490A-216F-B0DD-A3AF17D8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4A2F-56EA-6480-448A-B4549132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4064-38F7-D7F2-23C7-035CF24D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8662A-DCA2-9F74-1B8C-C977AF01D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1B070-03C5-AC45-EFC3-182AEF57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F958B-0BB7-EC2A-6625-2181946B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3AE2-DF95-782E-735E-08E98A3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0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65CD-377C-FEF4-08DD-1D366DA1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2FE90-6473-3A53-8719-EA64D2125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A1C4A-735D-C635-6E79-9E51D0944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0AF6D-557A-6768-E05E-6F576DFB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5086B-DE11-93AF-5062-01C93666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E128B-6FA9-1C03-0A4A-8D956D1D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57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6CC3-F40B-3751-F274-9CB5C436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734A-D276-6EB1-F599-FBB85ED6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AC3AF-AEDB-5CA3-48B2-F8664EEA0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0EDB6-448E-EE55-1D4C-B8FD7D3E2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BE040-71E1-74BF-B062-4EFED7CB7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E4D5B-F9FE-A719-A852-67DE227C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5F83-DE51-3FFA-CEDB-67B12E22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B9DB3-73FD-7967-0397-CE0D7E1C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23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D5E9-F3CC-CA66-B17E-9B60F37C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F97-9DA1-6BF5-9210-12BD52EAD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AB3D5-3DFD-8CB1-AA75-D482C41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8C3E7-6D93-44C0-0558-4F4D0385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52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D8A8C-18E7-E342-8F17-E3BF2590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E8014-0198-0FAA-6F72-D6721AC2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645A-0273-FE50-FD16-417B9157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06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CC58-9AF6-1552-7EF2-BCB0CD98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C91D-B1BD-EE45-0BDD-C0928F2D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2F059-BDF4-CE9E-1DD8-BEE0E05BD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ED2C-288F-AA7B-D63D-0A061B32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C557E-11CC-60E0-A249-17F84FBA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82A0C-442F-2769-9DD9-D20A1F79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18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8B5D-72B5-3AAF-B3A2-41E1910E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2476A-E075-9BD2-6C9D-8B167DD53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6A7DC-85A7-3113-09C4-EB292F278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59BDB-508F-1378-F216-4E941AE1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353CC-8B35-130C-D598-A8A2B1B0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94EE5-8F59-9B7B-DE57-DBBFA5D2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1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1E100-4EE4-3831-8F71-0FCDC1D8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981F-6CD9-1B34-0614-232E03DF0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F501A-580C-AFA6-7A21-77B96B5DF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85BA8-5604-4384-84DD-44164D96C7FD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74018-D927-1342-90BC-C056B91F8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E65F-3E6B-308C-BF62-8619F12E1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C9261-4600-4698-A7E1-B15136C41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71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B41F-CF9B-B4CD-2B43-641C6064A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7176"/>
            <a:ext cx="9144000" cy="2115671"/>
          </a:xfrm>
        </p:spPr>
        <p:txBody>
          <a:bodyPr/>
          <a:lstStyle/>
          <a:p>
            <a:r>
              <a:rPr lang="en-IN" dirty="0"/>
              <a:t>Networking Chat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80D55-E7DE-1C5C-A5BF-3A149DAE5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63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ACBB-68CA-8847-6475-79940625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by using Server Socket and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231B-B42A-BFD2-5043-E04AF46C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640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               Person 1                                                                 Person 2</a:t>
            </a:r>
          </a:p>
          <a:p>
            <a:pPr marL="0" indent="0">
              <a:buNone/>
            </a:pPr>
            <a:r>
              <a:rPr lang="en-IN" dirty="0"/>
              <a:t>               </a:t>
            </a:r>
            <a:r>
              <a:rPr lang="en-IN" dirty="0" err="1"/>
              <a:t>SeverSocket</a:t>
            </a:r>
            <a:r>
              <a:rPr lang="en-IN" dirty="0"/>
              <a:t>                                                            Socket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</a:t>
            </a:r>
          </a:p>
          <a:p>
            <a:pPr marL="0" indent="0">
              <a:buNone/>
            </a:pPr>
            <a:r>
              <a:rPr lang="en-IN" dirty="0"/>
              <a:t> Step 1 ) first person 1 will open                   Step 2) then person 2 will enter a </a:t>
            </a:r>
          </a:p>
          <a:p>
            <a:pPr marL="0" indent="0">
              <a:buNone/>
            </a:pPr>
            <a:r>
              <a:rPr lang="en-IN" dirty="0"/>
              <a:t>  a port so that connection                             the same port number as opened</a:t>
            </a:r>
          </a:p>
          <a:p>
            <a:pPr marL="0" indent="0">
              <a:buNone/>
            </a:pPr>
            <a:r>
              <a:rPr lang="en-IN" dirty="0"/>
              <a:t>can be established with that port                 by person 1 and the </a:t>
            </a:r>
            <a:r>
              <a:rPr lang="en-IN" dirty="0" err="1"/>
              <a:t>ipaddress</a:t>
            </a:r>
            <a:r>
              <a:rPr lang="en-IN" dirty="0"/>
              <a:t> of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person 1 and connection will be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established 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urface Pro - Burgundy">
                <a:extLst>
                  <a:ext uri="{FF2B5EF4-FFF2-40B4-BE49-F238E27FC236}">
                    <a16:creationId xmlns:a16="http://schemas.microsoft.com/office/drawing/2014/main" id="{7B956FFE-1C9F-4F02-5FE7-14EB832DD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6580643"/>
                  </p:ext>
                </p:extLst>
              </p:nvPr>
            </p:nvGraphicFramePr>
            <p:xfrm>
              <a:off x="866947" y="2235426"/>
              <a:ext cx="4236599" cy="2627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6599" cy="2627905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695" ay="3557843" az="-3457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83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urface Pro - Burgundy">
                <a:extLst>
                  <a:ext uri="{FF2B5EF4-FFF2-40B4-BE49-F238E27FC236}">
                    <a16:creationId xmlns:a16="http://schemas.microsoft.com/office/drawing/2014/main" id="{7B956FFE-1C9F-4F02-5FE7-14EB832DD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947" y="2235426"/>
                <a:ext cx="4236599" cy="2627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ll In One Computer">
                <a:extLst>
                  <a:ext uri="{FF2B5EF4-FFF2-40B4-BE49-F238E27FC236}">
                    <a16:creationId xmlns:a16="http://schemas.microsoft.com/office/drawing/2014/main" id="{0198DD7D-2099-DA7D-6A54-DB319E97B1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041368"/>
                  </p:ext>
                </p:extLst>
              </p:nvPr>
            </p:nvGraphicFramePr>
            <p:xfrm>
              <a:off x="7620362" y="1511187"/>
              <a:ext cx="3704691" cy="34189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04691" cy="3418982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79362" ay="-3029217" az="-13842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522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ll In One Computer">
                <a:extLst>
                  <a:ext uri="{FF2B5EF4-FFF2-40B4-BE49-F238E27FC236}">
                    <a16:creationId xmlns:a16="http://schemas.microsoft.com/office/drawing/2014/main" id="{0198DD7D-2099-DA7D-6A54-DB319E97B1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0362" y="1511187"/>
                <a:ext cx="3704691" cy="34189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72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6948-FEB3-0555-5700-7FF445D1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A7E8-1013-E7D9-2C5D-6810BDCE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Systems should be connected over the same network is the only </a:t>
            </a:r>
          </a:p>
          <a:p>
            <a:pPr marL="0" indent="0">
              <a:buNone/>
            </a:pPr>
            <a:r>
              <a:rPr lang="en-IN" dirty="0"/>
              <a:t>   requirement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26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1FC9-1667-2E86-9539-C095ED4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Person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E5753-4179-46A9-B07C-7C761FA6B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11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3252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2276-23F3-05F2-A55C-A400426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: Person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99E4C-84D0-77EF-1A3D-2BC4EA3B9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71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6606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AF46-503E-DD3F-2975-797E9695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9887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THANK YOU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F127-9616-2370-C3A8-A2BCAA95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Submitted by : Naman Dwivedi</a:t>
            </a:r>
          </a:p>
          <a:p>
            <a:pPr marL="0" indent="0">
              <a:buNone/>
            </a:pPr>
            <a:r>
              <a:rPr lang="en-IN"/>
              <a:t>                                                                                         (2000290110099)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09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107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Networking Chat Application</vt:lpstr>
      <vt:lpstr>Networking by using Server Socket and Socket</vt:lpstr>
      <vt:lpstr>Requirements:</vt:lpstr>
      <vt:lpstr>Code: Person 1</vt:lpstr>
      <vt:lpstr>Code : Person 2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Chat Application</dc:title>
  <dc:creator>naman dwivedi</dc:creator>
  <cp:lastModifiedBy>naman dwivedi</cp:lastModifiedBy>
  <cp:revision>1</cp:revision>
  <dcterms:created xsi:type="dcterms:W3CDTF">2023-04-23T20:12:32Z</dcterms:created>
  <dcterms:modified xsi:type="dcterms:W3CDTF">2023-04-23T20:19:38Z</dcterms:modified>
</cp:coreProperties>
</file>